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388100" cy="1993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36600"/>
            <a:ext cx="635000" cy="63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473200" y="1625600"/>
            <a:ext cx="635000" cy="63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219200" y="736600"/>
            <a:ext cx="1016000" cy="0"/>
          </a:xfrm>
          <a:custGeom>
            <a:pathLst>
              <a:path w="1016000" h="0">
                <a:moveTo>
                  <a:pt x="0" y="0"/>
                </a:moveTo>
                <a:lnTo>
                  <a:pt x="822325" y="0"/>
                </a:lnTo>
                <a:moveTo>
                  <a:pt x="889000" y="0"/>
                </a:moveTo>
                <a:lnTo>
                  <a:pt x="1016000" y="0"/>
                </a:lnTo>
              </a:path>
            </a:pathLst>
          </a:custGeom>
          <a:noFill/>
          <a:ln w="635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041525" y="708025"/>
            <a:ext cx="66675" cy="57150"/>
          </a:xfrm>
          <a:custGeom>
            <a:pathLst>
              <a:path w="66675" h="57150">
                <a:moveTo>
                  <a:pt x="66675" y="28575"/>
                </a:moveTo>
                <a:lnTo>
                  <a:pt x="0" y="57150"/>
                </a:lnTo>
                <a:lnTo>
                  <a:pt x="0" y="0"/>
                </a:lnTo>
                <a:lnTo>
                  <a:pt x="66675" y="28575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2108200" y="609600"/>
            <a:ext cx="0" cy="1016000"/>
          </a:xfrm>
          <a:custGeom>
            <a:pathLst>
              <a:path w="0" h="1016000">
                <a:moveTo>
                  <a:pt x="0" y="1016000"/>
                </a:moveTo>
                <a:lnTo>
                  <a:pt x="0" y="193675"/>
                </a:lnTo>
                <a:moveTo>
                  <a:pt x="0" y="127000"/>
                </a:moveTo>
                <a:lnTo>
                  <a:pt x="0" y="0"/>
                </a:lnTo>
              </a:path>
            </a:pathLst>
          </a:custGeom>
          <a:noFill/>
          <a:ln w="635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079625" y="736600"/>
            <a:ext cx="57150" cy="66675"/>
          </a:xfrm>
          <a:custGeom>
            <a:pathLst>
              <a:path w="57150" h="66675">
                <a:moveTo>
                  <a:pt x="28575" y="0"/>
                </a:moveTo>
                <a:lnTo>
                  <a:pt x="57150" y="66675"/>
                </a:lnTo>
                <a:lnTo>
                  <a:pt x="0" y="66675"/>
                </a:lnTo>
                <a:lnTo>
                  <a:pt x="28575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2120900" y="533400"/>
            <a:ext cx="1003173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(a@top, b@right)</a:t>
            </a:r>
          </a:p>
        </p:txBody>
      </p:sp>
      <p:sp>
        <p:nvSpPr>
          <p:cNvPr id="10" name=""/>
          <p:cNvSpPr/>
          <p:nvPr/>
        </p:nvSpPr>
        <p:spPr>
          <a:xfrm>
            <a:off x="3898773" y="800100"/>
            <a:ext cx="635000" cy="63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1" name=""/>
          <p:cNvSpPr/>
          <p:nvPr/>
        </p:nvSpPr>
        <p:spPr>
          <a:xfrm>
            <a:off x="4787773" y="1689100"/>
            <a:ext cx="635000" cy="63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12" name=""/>
          <p:cNvCxnSpPr/>
          <p:nvPr/>
        </p:nvCxnSpPr>
        <p:spPr>
          <a:xfrm>
            <a:off x="4533773" y="800100"/>
            <a:ext cx="952500" cy="0"/>
          </a:xfrm>
          <a:prstGeom prst="line"/>
          <a:ln w="635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5422773" y="736600"/>
            <a:ext cx="0" cy="952500"/>
          </a:xfrm>
          <a:prstGeom prst="line"/>
          <a:ln w="635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5041773" y="673100"/>
            <a:ext cx="508000" cy="0"/>
          </a:xfrm>
          <a:custGeom>
            <a:pathLst>
              <a:path w="508000" h="0">
                <a:moveTo>
                  <a:pt x="0" y="0"/>
                </a:moveTo>
                <a:lnTo>
                  <a:pt x="377825" y="0"/>
                </a:lnTo>
                <a:moveTo>
                  <a:pt x="444500" y="0"/>
                </a:moveTo>
                <a:lnTo>
                  <a:pt x="508000" y="0"/>
                </a:lnTo>
              </a:path>
            </a:pathLst>
          </a:custGeom>
          <a:noFill/>
          <a:ln w="635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5419598" y="644525"/>
            <a:ext cx="66675" cy="57150"/>
          </a:xfrm>
          <a:custGeom>
            <a:pathLst>
              <a:path w="66675" h="57150">
                <a:moveTo>
                  <a:pt x="66675" y="28575"/>
                </a:moveTo>
                <a:lnTo>
                  <a:pt x="0" y="57150"/>
                </a:lnTo>
                <a:lnTo>
                  <a:pt x="0" y="0"/>
                </a:lnTo>
                <a:lnTo>
                  <a:pt x="66675" y="28575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486273" y="609600"/>
            <a:ext cx="0" cy="571499"/>
          </a:xfrm>
          <a:custGeom>
            <a:pathLst>
              <a:path w="0" h="571499">
                <a:moveTo>
                  <a:pt x="0" y="571499"/>
                </a:moveTo>
                <a:lnTo>
                  <a:pt x="0" y="130175"/>
                </a:lnTo>
                <a:moveTo>
                  <a:pt x="0" y="63500"/>
                </a:moveTo>
                <a:lnTo>
                  <a:pt x="0" y="0"/>
                </a:lnTo>
              </a:path>
            </a:pathLst>
          </a:custGeom>
          <a:noFill/>
          <a:ln w="635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5457698" y="673100"/>
            <a:ext cx="57150" cy="66675"/>
          </a:xfrm>
          <a:custGeom>
            <a:pathLst>
              <a:path w="57150" h="66675">
                <a:moveTo>
                  <a:pt x="28575" y="0"/>
                </a:moveTo>
                <a:lnTo>
                  <a:pt x="57150" y="66675"/>
                </a:lnTo>
                <a:lnTo>
                  <a:pt x="0" y="66675"/>
                </a:lnTo>
                <a:lnTo>
                  <a:pt x="28575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5498973" y="469900"/>
            <a:ext cx="1331468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(a@top-10, b@right+5)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